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9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54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65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8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6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34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20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73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29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0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9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428E-12F7-45B2-81D0-E4D6A0D0803A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F4C1-FF93-4024-A028-D3EA73503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europe.org/Pressroom/LatestNews/NewsStory.aspx?newsID=39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302"/>
            <a:ext cx="7776864" cy="654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27584" y="6505599"/>
            <a:ext cx="3273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hlinkClick r:id="rId3"/>
              </a:rPr>
              <a:t>http://www.digitaleurope.org/Pressroom/LatestNews/NewsStory.aspx?newsID=397</a:t>
            </a:r>
            <a:endParaRPr lang="de-DE" sz="700" dirty="0" smtClean="0"/>
          </a:p>
          <a:p>
            <a:endParaRPr lang="de-DE" sz="700" dirty="0" smtClean="0"/>
          </a:p>
        </p:txBody>
      </p:sp>
    </p:spTree>
    <p:extLst>
      <p:ext uri="{BB962C8B-B14F-4D97-AF65-F5344CB8AC3E}">
        <p14:creationId xmlns:p14="http://schemas.microsoft.com/office/powerpoint/2010/main" val="30503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panasonic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Ronald Boesch (7870066)</dc:creator>
  <cp:lastModifiedBy>Ronald Boesch (7870066)</cp:lastModifiedBy>
  <cp:revision>1</cp:revision>
  <dcterms:created xsi:type="dcterms:W3CDTF">2016-07-22T14:49:33Z</dcterms:created>
  <dcterms:modified xsi:type="dcterms:W3CDTF">2016-07-22T14:52:12Z</dcterms:modified>
</cp:coreProperties>
</file>